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d6e46898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d6e46898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6e46898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d6e46898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d6e46898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d6e46898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d6e46898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d6e46898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d6e46898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d6e46898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d6e46898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d6e46898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6e46898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d6e46898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d6e46898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d6e46898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dc242a9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dc242a9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dc242a9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dc242a9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efb2cc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efb2cc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dc242a92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dc242a9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d6e46898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d6e46898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6e4689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6e4689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d6e46898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d6e46898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d6e46898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d6e4689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6e46898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d6e46898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6e46898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d6e46898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6e46898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d6e46898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6e46898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d6e4689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XKxJhd7XLS0" TargetMode="External"/><Relationship Id="rId4" Type="http://schemas.openxmlformats.org/officeDocument/2006/relationships/image" Target="../media/image11.jpg"/><Relationship Id="rId5" Type="http://schemas.openxmlformats.org/officeDocument/2006/relationships/hyperlink" Target="https://youtu.be/XKxJhd7XLS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b_LhKetc-gU" TargetMode="External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89WuIX1eNXc" TargetMode="External"/><Relationship Id="rId4" Type="http://schemas.openxmlformats.org/officeDocument/2006/relationships/image" Target="../media/image9.jpg"/><Relationship Id="rId5" Type="http://schemas.openxmlformats.org/officeDocument/2006/relationships/hyperlink" Target="https://youtu.be/89WuIX1eNXc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54450" y="15937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Beam It: Prototype Demo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308200" y="2571750"/>
            <a:ext cx="3914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Giannina Duran, Josh Sohan, Ernst Masseant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of System: Full Li-Fi Overview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26068" r="0" t="0"/>
          <a:stretch/>
        </p:blipFill>
        <p:spPr>
          <a:xfrm rot="-5400000">
            <a:off x="2633389" y="-654548"/>
            <a:ext cx="3877222" cy="699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Flow Chart</a:t>
            </a:r>
            <a:endParaRPr b="1"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625" y="1151650"/>
            <a:ext cx="6512849" cy="35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Prototype Demo: Transmitter Breakdown</a:t>
            </a:r>
            <a:endParaRPr b="1"/>
          </a:p>
        </p:txBody>
      </p:sp>
      <p:pic>
        <p:nvPicPr>
          <p:cNvPr descr="Transmitter for Li-Fi System" id="206" name="Google Shape;206;p24" title="Transmitter for Li-Fi Syste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438" y="1000275"/>
            <a:ext cx="5323525" cy="39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7291150" y="4515300"/>
            <a:ext cx="11958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Link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Prototype Demo: Transmitter Code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0" l="0" r="6489" t="0"/>
          <a:stretch/>
        </p:blipFill>
        <p:spPr>
          <a:xfrm>
            <a:off x="6290100" y="990175"/>
            <a:ext cx="2775550" cy="3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824" y="1014200"/>
            <a:ext cx="2148825" cy="32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25" y="1526500"/>
            <a:ext cx="3864900" cy="28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Prototype Demo: Receiver Breakdown</a:t>
            </a:r>
            <a:endParaRPr b="1"/>
          </a:p>
        </p:txBody>
      </p:sp>
      <p:pic>
        <p:nvPicPr>
          <p:cNvPr id="221" name="Google Shape;221;p26" title="Receiver for Li-Fi Syste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725" y="1073975"/>
            <a:ext cx="5228450" cy="39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Prototype Demo: Receiver Code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7375"/>
            <a:ext cx="2606651" cy="31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100525"/>
            <a:ext cx="2099538" cy="363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Prototype Demo: Final Result</a:t>
            </a:r>
            <a:endParaRPr b="1"/>
          </a:p>
        </p:txBody>
      </p:sp>
      <p:pic>
        <p:nvPicPr>
          <p:cNvPr descr="Li-Fi Demo ED2" id="234" name="Google Shape;234;p28" title="July 14, 20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750" y="1009250"/>
            <a:ext cx="5145300" cy="38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7050575" y="4423500"/>
            <a:ext cx="1388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Link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Gaant Chart</a:t>
            </a:r>
            <a:r>
              <a:rPr b="1" lang="en"/>
              <a:t> </a:t>
            </a:r>
            <a:endParaRPr b="1"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950" y="1099475"/>
            <a:ext cx="7793673" cy="383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 system with PCB Boards 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video presentation 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Beam It</a:t>
            </a:r>
            <a:endParaRPr b="1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communication device that uses light to transmit data and is low cost/power. </a:t>
            </a:r>
            <a:endParaRPr sz="1200"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Concept: Send digital data using an LED; known as Li-Fi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objective is to design and implement  transmitter and receiver modules. These </a:t>
            </a:r>
            <a:r>
              <a:rPr lang="en" sz="1200"/>
              <a:t>modules</a:t>
            </a:r>
            <a:r>
              <a:rPr lang="en" sz="1200"/>
              <a:t> will work together to send and display  text data from one </a:t>
            </a:r>
            <a:r>
              <a:rPr lang="en" sz="1200"/>
              <a:t>microprocessor </a:t>
            </a:r>
            <a:r>
              <a:rPr lang="en" sz="1200"/>
              <a:t>to another.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“Li-Fi is ideal for high density wireless data coverage in confined area and for relieving radio interference issues. Li-Fi provides better bandwidth, efficiency, availability and security than Wi-Fi and has already achieved blisteringly high speed in the lab. By leveraging the low-cost nature of LED’s and lighting units there are many opportunities to exploit this medium, from public internet access through street lamps to auto-piloted cars that communicate through their headlights</a:t>
            </a:r>
            <a:r>
              <a:rPr lang="en"/>
              <a:t>.” - B.M. Embedded Solutions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1" marL="5715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After multiple prototypes, we found that our system worked best with a laser on the transmitter. As a result,</a:t>
            </a:r>
            <a:r>
              <a:rPr lang="en" sz="12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both our transmitter and receiver were able to communicate effectively. The Beam It! system was successful as it allowed us to send and receive text as well as audio.</a:t>
            </a:r>
            <a:endParaRPr sz="12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you!</a:t>
            </a:r>
            <a:endParaRPr b="1"/>
          </a:p>
        </p:txBody>
      </p:sp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1297500" y="2397500"/>
            <a:ext cx="7038900" cy="20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Tasks Accomplished </a:t>
            </a:r>
            <a:endParaRPr b="1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116150"/>
            <a:ext cx="70389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Designed and implemented an analog  transmitter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Designed  </a:t>
            </a:r>
            <a:r>
              <a:rPr lang="en"/>
              <a:t>and implemented </a:t>
            </a:r>
            <a:r>
              <a:rPr lang="en"/>
              <a:t>an analog receiver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Ability  to send audio data through light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Designed and executed a digital transmitter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Designed and executed a digital </a:t>
            </a:r>
            <a:r>
              <a:rPr lang="en"/>
              <a:t>receiver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Was able to successfully transmit digital data in the form of text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Incorporated</a:t>
            </a:r>
            <a:r>
              <a:rPr lang="en"/>
              <a:t>  two LCD screens and one Keypad to type and display the text data being transmitted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Done with the final presentation. We were able to send data over 14 feet.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design the PCB boards and make them work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Remaining Challenges</a:t>
            </a:r>
            <a:r>
              <a:rPr b="1" lang="en"/>
              <a:t> </a:t>
            </a:r>
            <a:endParaRPr b="1"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1993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Design our PCB boards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Improve our analog transmitter system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Look for a more stable method to receive digital data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Increase speed and distance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List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028650"/>
            <a:ext cx="4045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1 - DIGITAL PWM LEONARDO microcontroller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1 - Arduino MEGA  2560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1 - Keypad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1 - Photoresistor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2 - LCD screen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1 - 20K </a:t>
            </a:r>
            <a:r>
              <a:rPr lang="en"/>
              <a:t>Potentiometer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1 - 10k Potentiometer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Breadboard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5620300" y="1102950"/>
            <a:ext cx="31815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3 -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LEDs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LM358 Op Amp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( 220k) Resistors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(10k) resistor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KY-008 LASER TRANSMITTER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3W LED MODULE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Proposed Changes in Design</a:t>
            </a:r>
            <a:r>
              <a:rPr b="1" lang="en"/>
              <a:t> </a:t>
            </a:r>
            <a:endParaRPr b="1"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had a difficult time finding a reliable and stable method to pick up the digital data on the receiver.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tried different methods such as Solar panels and photodiodes and in the end we concluded that photoresistors were the best that we have tested so far.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Potential Changes could be implemented depending on if we find a method that  is more reliable.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</a:t>
            </a:r>
            <a:r>
              <a:rPr b="1" lang="en"/>
              <a:t> of System: Transmitter</a:t>
            </a:r>
            <a:endParaRPr b="1"/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 b="0" l="0" r="0" t="7697"/>
          <a:stretch/>
        </p:blipFill>
        <p:spPr>
          <a:xfrm>
            <a:off x="902000" y="1181175"/>
            <a:ext cx="3900424" cy="334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4">
            <a:alphaModFix/>
          </a:blip>
          <a:srcRect b="12234" l="0" r="0" t="0"/>
          <a:stretch/>
        </p:blipFill>
        <p:spPr>
          <a:xfrm rot="-5400000">
            <a:off x="5189913" y="934463"/>
            <a:ext cx="2899774" cy="33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4943200" y="4144900"/>
            <a:ext cx="32214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X Testing on Li-Fi System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of System: Receiver</a:t>
            </a:r>
            <a:endParaRPr b="1"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75" y="1307850"/>
            <a:ext cx="4060926" cy="3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370597" y="866001"/>
            <a:ext cx="2649402" cy="3532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4929050" y="4016025"/>
            <a:ext cx="32214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RX Testing on Li-Fi  System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of System: Full Li-Fi Overview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75" y="1002275"/>
            <a:ext cx="7152052" cy="36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